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FFFF"/>
    <a:srgbClr val="FFFFFF"/>
    <a:srgbClr val="99FFCC"/>
    <a:srgbClr val="99FF99"/>
    <a:srgbClr val="FFCC66"/>
    <a:srgbClr val="ABFD59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5260-FE16-4541-AFF4-EF3A21E05E77}" type="datetimeFigureOut">
              <a:rPr lang="en-US" smtClean="0"/>
              <a:t>2/8/2016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E55C-4E3B-4EAA-9332-653E9581D6C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5260-FE16-4541-AFF4-EF3A21E05E77}" type="datetimeFigureOut">
              <a:rPr lang="en-US" smtClean="0"/>
              <a:t>2/8/2016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E55C-4E3B-4EAA-9332-653E9581D6C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5260-FE16-4541-AFF4-EF3A21E05E77}" type="datetimeFigureOut">
              <a:rPr lang="en-US" smtClean="0"/>
              <a:t>2/8/2016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E55C-4E3B-4EAA-9332-653E9581D6C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5260-FE16-4541-AFF4-EF3A21E05E77}" type="datetimeFigureOut">
              <a:rPr lang="en-US" smtClean="0"/>
              <a:t>2/8/2016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E55C-4E3B-4EAA-9332-653E9581D6C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5260-FE16-4541-AFF4-EF3A21E05E77}" type="datetimeFigureOut">
              <a:rPr lang="en-US" smtClean="0"/>
              <a:t>2/8/2016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E55C-4E3B-4EAA-9332-653E9581D6C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5260-FE16-4541-AFF4-EF3A21E05E77}" type="datetimeFigureOut">
              <a:rPr lang="en-US" smtClean="0"/>
              <a:t>2/8/2016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E55C-4E3B-4EAA-9332-653E9581D6C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5260-FE16-4541-AFF4-EF3A21E05E77}" type="datetimeFigureOut">
              <a:rPr lang="en-US" smtClean="0"/>
              <a:t>2/8/2016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E55C-4E3B-4EAA-9332-653E9581D6C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5260-FE16-4541-AFF4-EF3A21E05E77}" type="datetimeFigureOut">
              <a:rPr lang="en-US" smtClean="0"/>
              <a:t>2/8/2016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E55C-4E3B-4EAA-9332-653E9581D6C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5260-FE16-4541-AFF4-EF3A21E05E77}" type="datetimeFigureOut">
              <a:rPr lang="en-US" smtClean="0"/>
              <a:t>2/8/2016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E55C-4E3B-4EAA-9332-653E9581D6C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5260-FE16-4541-AFF4-EF3A21E05E77}" type="datetimeFigureOut">
              <a:rPr lang="en-US" smtClean="0"/>
              <a:t>2/8/2016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E55C-4E3B-4EAA-9332-653E9581D6C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5260-FE16-4541-AFF4-EF3A21E05E77}" type="datetimeFigureOut">
              <a:rPr lang="en-US" smtClean="0"/>
              <a:t>2/8/2016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E55C-4E3B-4EAA-9332-653E9581D6C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B5260-FE16-4541-AFF4-EF3A21E05E77}" type="datetimeFigureOut">
              <a:rPr lang="en-US" smtClean="0"/>
              <a:t>2/8/2016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6E55C-4E3B-4EAA-9332-653E9581D6CC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21429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Effluent Treatment Plant.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1604" y="4786322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Western Agro Products Limited.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Amboil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Sherpur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Bogra</a:t>
            </a:r>
            <a:r>
              <a:rPr lang="en-US" dirty="0" smtClean="0">
                <a:solidFill>
                  <a:srgbClr val="FFFF00"/>
                </a:solidFill>
              </a:rPr>
              <a:t>,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Bangladesh.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C66"/>
          </a:solidFill>
        </p:spPr>
        <p:txBody>
          <a:bodyPr/>
          <a:lstStyle/>
          <a:p>
            <a:r>
              <a:rPr lang="en-US" dirty="0" smtClean="0"/>
              <a:t>Aeration tank 2.</a:t>
            </a:r>
            <a:endParaRPr lang="en-IN" dirty="0"/>
          </a:p>
        </p:txBody>
      </p:sp>
      <p:pic>
        <p:nvPicPr>
          <p:cNvPr id="5" name="Content Placeholder 4" descr="WP_20150522_17_55_43_Pr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71612"/>
            <a:ext cx="4114800" cy="4572032"/>
          </a:xfrm>
        </p:spPr>
      </p:pic>
      <p:pic>
        <p:nvPicPr>
          <p:cNvPr id="6" name="Content Placeholder 5" descr="WP_20160207_14_54_53_Pr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1600200"/>
            <a:ext cx="3857652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9FF99"/>
          </a:solidFill>
        </p:spPr>
        <p:txBody>
          <a:bodyPr>
            <a:normAutofit/>
          </a:bodyPr>
          <a:lstStyle/>
          <a:p>
            <a:r>
              <a:rPr lang="en-US" dirty="0" smtClean="0"/>
              <a:t>Tertiary Clarifier / Settling tank.</a:t>
            </a:r>
            <a:endParaRPr lang="en-IN" dirty="0"/>
          </a:p>
        </p:txBody>
      </p:sp>
      <p:pic>
        <p:nvPicPr>
          <p:cNvPr id="5" name="Content Placeholder 4" descr="WP_20160207_14_55_11_Pr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600200"/>
            <a:ext cx="3857652" cy="4525963"/>
          </a:xfrm>
        </p:spPr>
      </p:pic>
      <p:pic>
        <p:nvPicPr>
          <p:cNvPr id="6" name="Content Placeholder 5" descr="WP_20150522_17_56_00_Pr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571612"/>
            <a:ext cx="4038600" cy="450059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9FFCC"/>
          </a:solidFill>
        </p:spPr>
        <p:txBody>
          <a:bodyPr/>
          <a:lstStyle/>
          <a:p>
            <a:r>
              <a:rPr lang="en-US" dirty="0" smtClean="0"/>
              <a:t>D.M.F. &amp; A.C.F.</a:t>
            </a:r>
            <a:endParaRPr lang="en-IN" dirty="0"/>
          </a:p>
        </p:txBody>
      </p:sp>
      <p:pic>
        <p:nvPicPr>
          <p:cNvPr id="5" name="Content Placeholder 4" descr="WP_20160207_14_56_24_Pr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571612"/>
            <a:ext cx="614366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Top View of E.T.P.</a:t>
            </a:r>
            <a:endParaRPr lang="en-IN" dirty="0"/>
          </a:p>
        </p:txBody>
      </p:sp>
      <p:pic>
        <p:nvPicPr>
          <p:cNvPr id="6" name="Content Placeholder 5" descr="WP_20151211_12_44_35_Pr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600200"/>
            <a:ext cx="8215369" cy="482919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Ultrafiltration</a:t>
            </a:r>
            <a:r>
              <a:rPr lang="en-US" dirty="0" smtClean="0"/>
              <a:t> Unit</a:t>
            </a:r>
            <a:endParaRPr lang="en-IN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Target-</a:t>
            </a:r>
          </a:p>
          <a:p>
            <a:r>
              <a:rPr lang="en-US" dirty="0" smtClean="0"/>
              <a:t>To become zero discharge plant.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FFFF"/>
          </a:solidFill>
        </p:spPr>
        <p:txBody>
          <a:bodyPr/>
          <a:lstStyle/>
          <a:p>
            <a:r>
              <a:rPr lang="en-US" dirty="0" smtClean="0"/>
              <a:t>ULTRAFILTRATION </a:t>
            </a:r>
            <a:endParaRPr lang="en-IN" dirty="0"/>
          </a:p>
        </p:txBody>
      </p:sp>
      <p:pic>
        <p:nvPicPr>
          <p:cNvPr id="4" name="Content Placeholder 3" descr="WP_20151211_12_53_53_Pr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600200"/>
            <a:ext cx="8143931" cy="475775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FF00"/>
          </a:solidFill>
        </p:spPr>
        <p:txBody>
          <a:bodyPr/>
          <a:lstStyle/>
          <a:p>
            <a:r>
              <a:rPr lang="en-US" dirty="0" smtClean="0"/>
              <a:t>THE ZERO DISCHARGE UNIT</a:t>
            </a:r>
            <a:endParaRPr lang="en-IN" dirty="0"/>
          </a:p>
        </p:txBody>
      </p:sp>
      <p:pic>
        <p:nvPicPr>
          <p:cNvPr id="4" name="Content Placeholder 3" descr="WP_20150309_17_53_53_Pr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/>
          <a:lstStyle/>
          <a:p>
            <a:r>
              <a:rPr lang="en-US" dirty="0" smtClean="0"/>
              <a:t>Process Flow Block Diagram.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Pre-Primary treatment of effluent</a:t>
            </a:r>
            <a:br>
              <a:rPr lang="en-US" dirty="0" smtClean="0"/>
            </a:br>
            <a:r>
              <a:rPr lang="en-US" dirty="0" smtClean="0"/>
              <a:t>from RBO refinery unit.</a:t>
            </a:r>
            <a:endParaRPr lang="en-IN" dirty="0"/>
          </a:p>
        </p:txBody>
      </p:sp>
      <p:pic>
        <p:nvPicPr>
          <p:cNvPr id="4" name="Content Placeholder 3" descr="WP_20160207_14_47_28_Pr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600200"/>
            <a:ext cx="8001056" cy="482919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Pre-Primary Treatment of effluent </a:t>
            </a:r>
            <a:br>
              <a:rPr lang="en-US" dirty="0" smtClean="0"/>
            </a:br>
            <a:r>
              <a:rPr lang="en-US" dirty="0" smtClean="0"/>
              <a:t>from SEP unit.</a:t>
            </a:r>
            <a:endParaRPr lang="en-IN" dirty="0"/>
          </a:p>
        </p:txBody>
      </p:sp>
      <p:pic>
        <p:nvPicPr>
          <p:cNvPr id="6" name="Content Placeholder 5" descr="WP_20160207_14_49_19_Pr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643050"/>
            <a:ext cx="3929090" cy="4525963"/>
          </a:xfrm>
        </p:spPr>
      </p:pic>
      <p:pic>
        <p:nvPicPr>
          <p:cNvPr id="2050" name="Picture 2" descr="C:\Users\Arijit\Pictures\WAPL\WP_20160207_14_49_29_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643050"/>
            <a:ext cx="3929090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Equalization Tank</a:t>
            </a:r>
            <a:endParaRPr lang="en-IN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WP_20160207_14_50_41_Pr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643050"/>
            <a:ext cx="3857652" cy="4500594"/>
          </a:xfrm>
        </p:spPr>
      </p:pic>
      <p:pic>
        <p:nvPicPr>
          <p:cNvPr id="6" name="Content Placeholder 5" descr="WP_20160207_14_50_53_Pr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1600200"/>
            <a:ext cx="3857652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en-US" dirty="0" smtClean="0"/>
              <a:t>Continuous Chemical Mixing unit</a:t>
            </a:r>
            <a:endParaRPr lang="en-IN" dirty="0"/>
          </a:p>
        </p:txBody>
      </p:sp>
      <p:pic>
        <p:nvPicPr>
          <p:cNvPr id="5" name="Content Placeholder 4" descr="WP_20160207_14_52_55_Pr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600200"/>
            <a:ext cx="3857652" cy="4525963"/>
          </a:xfrm>
        </p:spPr>
      </p:pic>
      <p:pic>
        <p:nvPicPr>
          <p:cNvPr id="6" name="Content Placeholder 5" descr="WP_20160207_14_53_09_Pr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1600200"/>
            <a:ext cx="3929090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Primary Clarifier / Settling tank.</a:t>
            </a:r>
            <a:endParaRPr lang="en-IN" dirty="0"/>
          </a:p>
        </p:txBody>
      </p:sp>
      <p:pic>
        <p:nvPicPr>
          <p:cNvPr id="5" name="Content Placeholder 4" descr="WP_20160207_14_53_31_Pr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600200"/>
            <a:ext cx="3786214" cy="4525963"/>
          </a:xfrm>
        </p:spPr>
      </p:pic>
      <p:pic>
        <p:nvPicPr>
          <p:cNvPr id="6" name="Content Placeholder 5" descr="KSPL-SV-2ND.CLARIFIE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43050"/>
            <a:ext cx="4038600" cy="442915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9933"/>
          </a:solidFill>
        </p:spPr>
        <p:txBody>
          <a:bodyPr/>
          <a:lstStyle/>
          <a:p>
            <a:r>
              <a:rPr lang="en-US" dirty="0" smtClean="0"/>
              <a:t>Aeration Tank 1.</a:t>
            </a:r>
            <a:endParaRPr lang="en-IN" dirty="0"/>
          </a:p>
        </p:txBody>
      </p:sp>
      <p:pic>
        <p:nvPicPr>
          <p:cNvPr id="5" name="Content Placeholder 4" descr="WP_20160207_14_53_53_Pr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71612"/>
            <a:ext cx="3900486" cy="4572032"/>
          </a:xfrm>
        </p:spPr>
      </p:pic>
      <p:pic>
        <p:nvPicPr>
          <p:cNvPr id="6" name="Content Placeholder 5" descr="WP_20150522_17_55_23_Pr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571612"/>
            <a:ext cx="4038600" cy="457203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ABFD59"/>
          </a:solidFill>
        </p:spPr>
        <p:txBody>
          <a:bodyPr/>
          <a:lstStyle/>
          <a:p>
            <a:r>
              <a:rPr lang="en-US" dirty="0" smtClean="0"/>
              <a:t>Secondary Clarifier / </a:t>
            </a:r>
            <a:r>
              <a:rPr lang="en-US" dirty="0"/>
              <a:t>S</a:t>
            </a:r>
            <a:r>
              <a:rPr lang="en-US" dirty="0" smtClean="0"/>
              <a:t>ettling tank.</a:t>
            </a:r>
            <a:endParaRPr lang="en-IN" dirty="0"/>
          </a:p>
        </p:txBody>
      </p:sp>
      <p:pic>
        <p:nvPicPr>
          <p:cNvPr id="5" name="Content Placeholder 4" descr="WP_20160207_14_54_14_Pr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600200"/>
            <a:ext cx="3786214" cy="4525963"/>
          </a:xfrm>
        </p:spPr>
      </p:pic>
      <p:pic>
        <p:nvPicPr>
          <p:cNvPr id="7" name="Content Placeholder 6" descr="WP_20150522_17_56_05_Pr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0562" y="1571612"/>
            <a:ext cx="4186238" cy="450059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86</Words>
  <Application>Microsoft Office PowerPoint</Application>
  <PresentationFormat>On-screen Show (4:3)</PresentationFormat>
  <Paragraphs>21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Effluent Treatment Plant.</vt:lpstr>
      <vt:lpstr>Process Flow Block Diagram.</vt:lpstr>
      <vt:lpstr>Pre-Primary treatment of effluent from RBO refinery unit.</vt:lpstr>
      <vt:lpstr>Pre-Primary Treatment of effluent  from SEP unit.</vt:lpstr>
      <vt:lpstr>Equalization Tank</vt:lpstr>
      <vt:lpstr>Continuous Chemical Mixing unit</vt:lpstr>
      <vt:lpstr>Primary Clarifier / Settling tank.</vt:lpstr>
      <vt:lpstr>Aeration Tank 1.</vt:lpstr>
      <vt:lpstr>Secondary Clarifier / Settling tank.</vt:lpstr>
      <vt:lpstr>Aeration tank 2.</vt:lpstr>
      <vt:lpstr>Tertiary Clarifier / Settling tank.</vt:lpstr>
      <vt:lpstr>D.M.F. &amp; A.C.F.</vt:lpstr>
      <vt:lpstr>Top View of E.T.P.</vt:lpstr>
      <vt:lpstr>Ultrafiltration Unit</vt:lpstr>
      <vt:lpstr>ULTRAFILTRATION </vt:lpstr>
      <vt:lpstr>THE ZERO DISCHARGE UNIT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Effluent Treatment Plant.</dc:title>
  <dc:creator>Arijit</dc:creator>
  <cp:lastModifiedBy>Arijit</cp:lastModifiedBy>
  <cp:revision>10</cp:revision>
  <dcterms:created xsi:type="dcterms:W3CDTF">2016-02-08T05:31:19Z</dcterms:created>
  <dcterms:modified xsi:type="dcterms:W3CDTF">2016-02-08T07:17:43Z</dcterms:modified>
</cp:coreProperties>
</file>